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797675" cy="9926625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5d0xfd7sWr1UrDLA2WAD1DFcn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hyperlink" Target="https://drive.google.com/file/d/1wB-3T5Dv-0RjczMooDtLrPguxGnjYCcr/view?usp=sharin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1.jp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1EFD8"/>
            </a:gs>
            <a:gs pos="34000">
              <a:srgbClr val="E1EFD8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00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861772" y="1308900"/>
            <a:ext cx="3910675" cy="7823950"/>
          </a:xfrm>
          <a:custGeom>
            <a:rect b="b" l="l" r="r" t="t"/>
            <a:pathLst>
              <a:path extrusionOk="0" h="312958" w="156427">
                <a:moveTo>
                  <a:pt x="5363" y="0"/>
                </a:moveTo>
                <a:cubicBezTo>
                  <a:pt x="5161" y="7674"/>
                  <a:pt x="-5643" y="37867"/>
                  <a:pt x="4152" y="46046"/>
                </a:cubicBezTo>
                <a:cubicBezTo>
                  <a:pt x="13947" y="54225"/>
                  <a:pt x="38788" y="49783"/>
                  <a:pt x="64133" y="49076"/>
                </a:cubicBezTo>
                <a:cubicBezTo>
                  <a:pt x="89479" y="48369"/>
                  <a:pt x="159456" y="35544"/>
                  <a:pt x="156225" y="41805"/>
                </a:cubicBezTo>
                <a:cubicBezTo>
                  <a:pt x="152994" y="48066"/>
                  <a:pt x="65749" y="73210"/>
                  <a:pt x="44745" y="86640"/>
                </a:cubicBezTo>
                <a:cubicBezTo>
                  <a:pt x="23742" y="100070"/>
                  <a:pt x="17986" y="114510"/>
                  <a:pt x="30204" y="122386"/>
                </a:cubicBezTo>
                <a:cubicBezTo>
                  <a:pt x="42423" y="130262"/>
                  <a:pt x="116036" y="126729"/>
                  <a:pt x="118056" y="133898"/>
                </a:cubicBezTo>
                <a:cubicBezTo>
                  <a:pt x="120076" y="141068"/>
                  <a:pt x="54440" y="153387"/>
                  <a:pt x="42322" y="165403"/>
                </a:cubicBezTo>
                <a:cubicBezTo>
                  <a:pt x="30205" y="177419"/>
                  <a:pt x="30305" y="200644"/>
                  <a:pt x="45351" y="205996"/>
                </a:cubicBezTo>
                <a:cubicBezTo>
                  <a:pt x="60397" y="211348"/>
                  <a:pt x="118459" y="193879"/>
                  <a:pt x="132596" y="197514"/>
                </a:cubicBezTo>
                <a:cubicBezTo>
                  <a:pt x="146733" y="201149"/>
                  <a:pt x="142189" y="220639"/>
                  <a:pt x="130173" y="227808"/>
                </a:cubicBezTo>
                <a:cubicBezTo>
                  <a:pt x="118157" y="234978"/>
                  <a:pt x="64638" y="234169"/>
                  <a:pt x="60498" y="240531"/>
                </a:cubicBezTo>
                <a:cubicBezTo>
                  <a:pt x="56358" y="246893"/>
                  <a:pt x="105332" y="254769"/>
                  <a:pt x="105332" y="265978"/>
                </a:cubicBezTo>
                <a:cubicBezTo>
                  <a:pt x="105332" y="277187"/>
                  <a:pt x="67062" y="300008"/>
                  <a:pt x="60498" y="307783"/>
                </a:cubicBezTo>
                <a:cubicBezTo>
                  <a:pt x="53935" y="315558"/>
                  <a:pt x="65042" y="311822"/>
                  <a:pt x="65951" y="312630"/>
                </a:cubicBezTo>
              </a:path>
            </a:pathLst>
          </a:custGeom>
          <a:noFill/>
          <a:ln cap="flat" cmpd="sng" w="38100">
            <a:solidFill>
              <a:schemeClr val="accent6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&#10;&#10;Descripción generada automáticamente"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8702" y="9132841"/>
            <a:ext cx="1810426" cy="6190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224550" y="7302400"/>
            <a:ext cx="3399900" cy="831000"/>
          </a:xfrm>
          <a:prstGeom prst="roundRect">
            <a:avLst>
              <a:gd fmla="val 16667" name="adj"/>
            </a:avLst>
          </a:prstGeom>
          <a:solidFill>
            <a:srgbClr val="F7CA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ES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Vídeo sobre la pornografia</a:t>
            </a:r>
            <a:endParaRPr b="1" i="0" sz="1600" u="none" cap="none" strike="noStrik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es-ES" sz="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https://drive.google.com/file/d/1wB-3T5Dv-0RjczMooDtLrPguxGnjYCcr/view?usp=sharin</a:t>
            </a:r>
            <a:endParaRPr b="1" sz="6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es-ES" sz="6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endParaRPr b="1" i="0" sz="600" u="none" cap="none" strike="noStrik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es-ES" sz="16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No te'l perdes!</a:t>
            </a:r>
            <a:endParaRPr b="1" sz="16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24550" y="1558490"/>
            <a:ext cx="1984500" cy="1420200"/>
          </a:xfrm>
          <a:prstGeom prst="roundRect">
            <a:avLst>
              <a:gd fmla="val 22902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Els alumnes de primària aquest mes treballen en la prevenció d’abusos sexuals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MIRA'M BÉ!</a:t>
            </a:r>
            <a:endParaRPr b="1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19200" y="8696825"/>
            <a:ext cx="3712200" cy="9132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thinThick" w="9525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s-ES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Posa la teua vida en les seues mans</a:t>
            </a:r>
            <a:endParaRPr b="1" i="0" sz="12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1" lang="es-ES" sz="1600"/>
              <a:t>CENTRA'T EN EL SEU PLA!</a:t>
            </a:r>
            <a:endParaRPr b="1" i="1" sz="1600"/>
          </a:p>
        </p:txBody>
      </p:sp>
      <p:sp>
        <p:nvSpPr>
          <p:cNvPr id="93" name="Google Shape;93;p1"/>
          <p:cNvSpPr/>
          <p:nvPr/>
        </p:nvSpPr>
        <p:spPr>
          <a:xfrm>
            <a:off x="276450" y="4063675"/>
            <a:ext cx="3797700" cy="913200"/>
          </a:xfrm>
          <a:prstGeom prst="roundRect">
            <a:avLst>
              <a:gd fmla="val 16667" name="adj"/>
            </a:avLst>
          </a:prstGeom>
          <a:solidFill>
            <a:srgbClr val="FF7C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És molt important que els nostres fills sàpiguen que poden i han de contar-nos si algú els fa sentir malament, siga qui siga.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Contar-ho és de valents!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517575" y="1729350"/>
            <a:ext cx="1810500" cy="11658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alumnes de secundària treballen la Pornografia.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DIGA'M QUÈ VEUS I ET DIRÉ COM MIRES!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49175" y="5066600"/>
            <a:ext cx="3133800" cy="7833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Consumir pornografia canvia la nostra forma de relacionar-nos.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pornografia genera addicció. (veure agenda)</a:t>
            </a:r>
            <a:endParaRPr b="1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3839200" y="5608175"/>
            <a:ext cx="2867700" cy="1139700"/>
          </a:xfrm>
          <a:prstGeom prst="roundRect">
            <a:avLst>
              <a:gd fmla="val 16667" name="adj"/>
            </a:avLst>
          </a:prstGeom>
          <a:solidFill>
            <a:srgbClr val="9966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Hem de parlar amb els nostres fills d’aquests temes.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Què penses de la pornografia?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La consumeixes? Quines conseqüències té en tu, en la teua familia, en el teu matrimoni…?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953775" y="7664775"/>
            <a:ext cx="2753100" cy="913200"/>
          </a:xfrm>
          <a:prstGeom prst="roundRect">
            <a:avLst>
              <a:gd fmla="val 16667" name="adj"/>
            </a:avLst>
          </a:prstGeom>
          <a:solidFill>
            <a:srgbClr val="FF7C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Després pot ser tard.</a:t>
            </a:r>
            <a:endParaRPr b="1"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CUIDEM-NOS/CUIDEM-LOS!</a:t>
            </a:r>
            <a:endParaRPr b="1"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861775" y="3105688"/>
            <a:ext cx="3540600" cy="8310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s-ES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 mirada, el tacte i, la paraula de l'altre em poden fer bé o generar incomoditat.</a:t>
            </a:r>
            <a:endParaRPr b="1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s-ES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Necessitem aprendre a dir “NO”</a:t>
            </a:r>
            <a:endParaRPr b="1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-192169" y="26296"/>
            <a:ext cx="4556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ES" sz="2800" u="none" cap="none" strike="noStrike">
                <a:solidFill>
                  <a:srgbClr val="385623"/>
                </a:solidFill>
                <a:latin typeface="Arial"/>
                <a:ea typeface="Arial"/>
                <a:cs typeface="Arial"/>
                <a:sym typeface="Arial"/>
              </a:rPr>
              <a:t>PER TU, PER ELLS!</a:t>
            </a:r>
            <a:endParaRPr b="1" sz="2800">
              <a:solidFill>
                <a:srgbClr val="385623"/>
              </a:solidFill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0" y="1026938"/>
            <a:ext cx="5336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s-ES" sz="2200">
                <a:solidFill>
                  <a:srgbClr val="274E1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DIGA'M QUÈ VEUS I ET DIRÉ COM MIRES</a:t>
            </a:r>
            <a:endParaRPr b="1" sz="2200">
              <a:solidFill>
                <a:srgbClr val="274E1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9" y="588130"/>
            <a:ext cx="45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ES" sz="2000" u="none" cap="none" strike="noStrike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MAIG</a:t>
            </a:r>
            <a:endParaRPr b="1" sz="2000">
              <a:solidFill>
                <a:srgbClr val="274E13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Imagen que contiene objeto, espejo, espejo de mano, luz&#10;&#10;Descripción generada automáticamente" id="102" name="Google Shape;10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2925" y="2976175"/>
            <a:ext cx="1051498" cy="10514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Texto&#10;&#10;Descripción generada automáticamente" id="103" name="Google Shape;103;p1"/>
          <p:cNvPicPr preferRelativeResize="0"/>
          <p:nvPr/>
        </p:nvPicPr>
        <p:blipFill rotWithShape="1">
          <a:blip r:embed="rId6">
            <a:alphaModFix/>
          </a:blip>
          <a:srcRect b="0" l="15494" r="-4865" t="0"/>
          <a:stretch/>
        </p:blipFill>
        <p:spPr>
          <a:xfrm rot="582680">
            <a:off x="4129143" y="246258"/>
            <a:ext cx="2682662" cy="87993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3921"/>
              </a:srgbClr>
            </a:outerShdw>
          </a:effectLst>
        </p:spPr>
      </p:pic>
      <p:sp>
        <p:nvSpPr>
          <p:cNvPr id="104" name="Google Shape;104;p1"/>
          <p:cNvSpPr/>
          <p:nvPr/>
        </p:nvSpPr>
        <p:spPr>
          <a:xfrm>
            <a:off x="276450" y="6015525"/>
            <a:ext cx="3296100" cy="1051500"/>
          </a:xfrm>
          <a:prstGeom prst="roundRect">
            <a:avLst>
              <a:gd fmla="val 16667" name="adj"/>
            </a:avLst>
          </a:prstGeom>
          <a:solidFill>
            <a:srgbClr val="FFCC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Als joves els preguntem: Com mires als altres després de veure pornografia?</a:t>
            </a:r>
            <a:endParaRPr b="1" sz="13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Què mires, què veus? I de tu, què penses?</a:t>
            </a:r>
            <a:endParaRPr b="1" sz="13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636600" y="1701000"/>
            <a:ext cx="1984500" cy="1051500"/>
          </a:xfrm>
          <a:prstGeom prst="roundRect">
            <a:avLst>
              <a:gd fmla="val 16667" name="adj"/>
            </a:avLst>
          </a:prstGeom>
          <a:solidFill>
            <a:srgbClr val="F7CA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actes tenen conseqüències.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74E1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CUIDA'T/CUIDA'L!</a:t>
            </a:r>
            <a:endParaRPr b="1" sz="1200">
              <a:solidFill>
                <a:srgbClr val="274E1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2325" y="7664775"/>
            <a:ext cx="546016" cy="400125"/>
          </a:xfrm>
          <a:prstGeom prst="rect">
            <a:avLst/>
          </a:prstGeom>
          <a:solidFill>
            <a:srgbClr val="F7CAAC"/>
          </a:solidFill>
          <a:ln>
            <a:noFill/>
          </a:ln>
        </p:spPr>
      </p:pic>
      <p:sp>
        <p:nvSpPr>
          <p:cNvPr id="107" name="Google Shape;107;p1"/>
          <p:cNvSpPr/>
          <p:nvPr/>
        </p:nvSpPr>
        <p:spPr>
          <a:xfrm>
            <a:off x="3953775" y="6838225"/>
            <a:ext cx="2753100" cy="7077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Pensa en la teua filla, en el teu fill!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Abusos i pornografia! luny!Lluny!Lluny!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359055" y="8989964"/>
            <a:ext cx="546025" cy="326928"/>
          </a:xfrm>
          <a:prstGeom prst="rect">
            <a:avLst/>
          </a:prstGeom>
          <a:solidFill>
            <a:schemeClr val="accent6"/>
          </a:solidFill>
          <a:ln cap="flat" cmpd="thinThick" w="9525">
            <a:solidFill>
              <a:srgbClr val="FFC000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09" name="Google Shape;109;p1"/>
          <p:cNvSpPr/>
          <p:nvPr/>
        </p:nvSpPr>
        <p:spPr>
          <a:xfrm>
            <a:off x="4556100" y="4358888"/>
            <a:ext cx="1984500" cy="7077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Açò no s’improvisa. La comunicació, la confiança,… “es treballen”</a:t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2023-10-03T09:53:25Z</dcterms:created>
  <dc:creator>usuario3</dc:creator>
</cp:coreProperties>
</file>